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0" r:id="rId6"/>
    <p:sldId id="264" r:id="rId7"/>
    <p:sldId id="261" r:id="rId8"/>
    <p:sldId id="262" r:id="rId9"/>
    <p:sldId id="25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38C59-587D-4E12-98F4-6A219BD94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Conversão </a:t>
            </a:r>
            <a:r>
              <a:rPr lang="pt-BR" dirty="0" err="1"/>
              <a:t>texto-voz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62864C-ED56-4E2B-A449-82CE91BF2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Inteligência Artificial – Serviços cognitivos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14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07D3F-BB6B-4114-9575-EAEA18E8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</a:t>
            </a:r>
            <a:r>
              <a:rPr lang="pt-BR" dirty="0" err="1"/>
              <a:t>texto-voz</a:t>
            </a:r>
            <a:r>
              <a:rPr lang="pt-BR" dirty="0"/>
              <a:t> (Síntese de fala)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82702D9-3D16-4400-98AE-9CF38714D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223" y="2097088"/>
            <a:ext cx="4875213" cy="1462563"/>
          </a:xfrm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2C84E4C0-74E9-411F-A5E6-73EAD45AB2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26136" y="3771763"/>
            <a:ext cx="2107386" cy="2532916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BEB5FE3-346E-41E7-855F-98377D4B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95" y="2653579"/>
            <a:ext cx="4938584" cy="27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DA408-E0B3-4998-84B8-C144882D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 Ia – </a:t>
            </a:r>
            <a:r>
              <a:rPr lang="pt-BR" dirty="0" err="1"/>
              <a:t>Sintese</a:t>
            </a:r>
            <a:r>
              <a:rPr lang="pt-BR" dirty="0"/>
              <a:t> </a:t>
            </a:r>
            <a:r>
              <a:rPr lang="pt-BR" dirty="0" err="1"/>
              <a:t>texto-voz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0F169AE-4B6F-4C87-9424-820EED0CD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991" y="2249488"/>
            <a:ext cx="5344843" cy="3541712"/>
          </a:xfrm>
        </p:spPr>
      </p:pic>
    </p:spTree>
    <p:extLst>
      <p:ext uri="{BB962C8B-B14F-4D97-AF65-F5344CB8AC3E}">
        <p14:creationId xmlns:p14="http://schemas.microsoft.com/office/powerpoint/2010/main" val="400846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</p:txBody>
      </p:sp>
    </p:spTree>
    <p:extLst>
      <p:ext uri="{BB962C8B-B14F-4D97-AF65-F5344CB8AC3E}">
        <p14:creationId xmlns:p14="http://schemas.microsoft.com/office/powerpoint/2010/main" val="279045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inteligência?</a:t>
            </a:r>
          </a:p>
        </p:txBody>
      </p:sp>
    </p:spTree>
    <p:extLst>
      <p:ext uri="{BB962C8B-B14F-4D97-AF65-F5344CB8AC3E}">
        <p14:creationId xmlns:p14="http://schemas.microsoft.com/office/powerpoint/2010/main" val="265716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675C7-49B2-46BD-A011-C10B0E63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substantivo feminino</a:t>
            </a:r>
            <a:r>
              <a:rPr lang="pt-BR" dirty="0">
                <a:effectLst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pt-BR" dirty="0">
                <a:effectLst/>
              </a:rPr>
              <a:t>faculdade de conhecer, compreender e aprender.</a:t>
            </a:r>
          </a:p>
          <a:p>
            <a:pPr>
              <a:buFont typeface="+mj-lt"/>
              <a:buAutoNum type="arabicPeriod"/>
            </a:pPr>
            <a:r>
              <a:rPr lang="pt-BR" dirty="0">
                <a:effectLst/>
              </a:rPr>
              <a:t>capacidade de compreender e resolver novos problemas e conflitos e de adaptar-se a novas situações.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688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D675C7-49B2-46BD-A011-C10B0E63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substantivo feminino</a:t>
            </a:r>
            <a:r>
              <a:rPr lang="pt-BR" dirty="0">
                <a:effectLst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pt-BR" dirty="0">
                <a:effectLst/>
              </a:rPr>
              <a:t>faculdade de conhecer, compreender e aprender.</a:t>
            </a:r>
          </a:p>
          <a:p>
            <a:pPr>
              <a:buFont typeface="+mj-lt"/>
              <a:buAutoNum type="arabicPeriod"/>
            </a:pPr>
            <a:r>
              <a:rPr lang="pt-BR" dirty="0">
                <a:effectLst/>
              </a:rPr>
              <a:t>capacidade de compreender e </a:t>
            </a:r>
            <a:r>
              <a:rPr lang="pt-BR" b="1" dirty="0">
                <a:solidFill>
                  <a:schemeClr val="accent3"/>
                </a:solidFill>
                <a:effectLst/>
              </a:rPr>
              <a:t>resolver novos problemas</a:t>
            </a:r>
            <a:r>
              <a:rPr lang="pt-BR" dirty="0">
                <a:effectLst/>
              </a:rPr>
              <a:t> e conflitos e de </a:t>
            </a:r>
            <a:r>
              <a:rPr lang="pt-BR" b="1" dirty="0">
                <a:solidFill>
                  <a:schemeClr val="accent3"/>
                </a:solidFill>
                <a:effectLst/>
              </a:rPr>
              <a:t>adaptar-se</a:t>
            </a:r>
            <a:r>
              <a:rPr lang="pt-BR" dirty="0">
                <a:effectLst/>
              </a:rPr>
              <a:t> a novas situações.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90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inteligência?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C3ADBC-57CE-4E17-8B9F-310EA4E03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8318" y="4849761"/>
            <a:ext cx="1568320" cy="15683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750F98-DD54-4AF2-81AA-77F1C7D9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32" y="1844168"/>
            <a:ext cx="4736756" cy="25894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B4518A-53F2-43C5-B08A-359C2CB8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17" y="1844168"/>
            <a:ext cx="3080075" cy="45739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FED27C8-23AF-482A-948C-737FD1A6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273" y="4781111"/>
            <a:ext cx="2925077" cy="16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906DEE0-9168-4990-A80C-4F07AED64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46" b="4033"/>
          <a:stretch/>
        </p:blipFill>
        <p:spPr>
          <a:xfrm>
            <a:off x="1656391" y="4462708"/>
            <a:ext cx="3286735" cy="1861572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EEE0B7-779C-4752-B91F-9F72517C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01" y="2097088"/>
            <a:ext cx="3461714" cy="18615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A060F5C-33C5-4B53-ABFF-FE98F999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79" y="2562851"/>
            <a:ext cx="4962876" cy="27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0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3A5D6D2-4060-4748-B710-0895941A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64837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Refere-se a sistemas ou máquinas que imitam a inteligência humana para executar tarefas e podem se aprimorar iterativamente com base nas informações que coletam. A IA está mais relacionada ao processo e a capacidade de pensamento superpoderoso e a análise de dados do que a qualquer formato ou função em particular. Embora a IA traga imagens de robôs parecidos com os homens de alto funcionamento que dominam o mundo, a IA não pretende substituir os seres humanos. Seu objetivo é melhorar significativamente as habilidades e contribuições humanas. Isso faz dela um ativo de negócios muito valioso.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E551F6-A0F9-4E0F-939A-54FB7341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92" y="271113"/>
            <a:ext cx="4092406" cy="395674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3324B6-40FE-4173-A300-F0502F22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249" y="4371729"/>
            <a:ext cx="2066099" cy="18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05F3E-BF35-4F67-8ED3-1B9E25A1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serviços cognitivos?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CD8925-A7E3-4894-85AC-E8AE7EE5C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073140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São processos computacionais baseados em algoritmos bastante complexos de Inteligência Artificial e </a:t>
            </a:r>
            <a:r>
              <a:rPr lang="pt-BR" dirty="0" err="1"/>
              <a:t>Machine</a:t>
            </a:r>
            <a:r>
              <a:rPr lang="pt-BR" dirty="0"/>
              <a:t> Learning (Aprendizagem de Máquina), capazes de entender, deduzir, concluir ou dar sentido a uma série de informações.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1C2FC8-C67F-4488-8949-A91EE953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9697" y="2249486"/>
            <a:ext cx="4407714" cy="43737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u="sng" dirty="0"/>
              <a:t>Aplicações</a:t>
            </a:r>
            <a:r>
              <a:rPr lang="pt-BR" b="1" dirty="0"/>
              <a:t>:</a:t>
            </a:r>
          </a:p>
          <a:p>
            <a:r>
              <a:rPr lang="pt-BR" dirty="0"/>
              <a:t>Jogos;</a:t>
            </a:r>
          </a:p>
          <a:p>
            <a:r>
              <a:rPr lang="pt-BR" dirty="0"/>
              <a:t>Controle autônomo;</a:t>
            </a:r>
          </a:p>
          <a:p>
            <a:r>
              <a:rPr lang="pt-BR" dirty="0"/>
              <a:t>Diagnósticos;</a:t>
            </a:r>
          </a:p>
          <a:p>
            <a:r>
              <a:rPr lang="pt-BR" dirty="0"/>
              <a:t>Planejamento logístico;</a:t>
            </a:r>
          </a:p>
          <a:p>
            <a:r>
              <a:rPr lang="pt-BR" dirty="0"/>
              <a:t>Robótica;</a:t>
            </a:r>
          </a:p>
          <a:p>
            <a:r>
              <a:rPr lang="pt-BR" dirty="0" err="1"/>
              <a:t>Chatbots</a:t>
            </a:r>
            <a:r>
              <a:rPr lang="pt-BR" dirty="0"/>
              <a:t>;</a:t>
            </a:r>
          </a:p>
          <a:p>
            <a:r>
              <a:rPr lang="pt-BR" dirty="0"/>
              <a:t>Detecção de anomalias;</a:t>
            </a:r>
          </a:p>
          <a:p>
            <a:r>
              <a:rPr lang="pt-BR" dirty="0">
                <a:solidFill>
                  <a:schemeClr val="accent3"/>
                </a:solidFill>
              </a:rPr>
              <a:t>Reconhecimento de linguagem;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410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118</TotalTime>
  <Words>276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Circuito</vt:lpstr>
      <vt:lpstr>Conversão texto-voz</vt:lpstr>
      <vt:lpstr>O que é inteligência Artificial?</vt:lpstr>
      <vt:lpstr>O que é inteligência?</vt:lpstr>
      <vt:lpstr>O que é inteligência?</vt:lpstr>
      <vt:lpstr>O que é inteligência?</vt:lpstr>
      <vt:lpstr>O que é inteligência?</vt:lpstr>
      <vt:lpstr>O que é inteligência Artificial?</vt:lpstr>
      <vt:lpstr>O que é inteligência Artificial?</vt:lpstr>
      <vt:lpstr>O que são serviços cognitivos?</vt:lpstr>
      <vt:lpstr>Conversão texto-voz (Síntese de fala)</vt:lpstr>
      <vt:lpstr>Desafio Ia – Sintese texto-voz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Conversão texto-voz</dc:title>
  <dc:creator>Samuel Figueiredo</dc:creator>
  <cp:lastModifiedBy>Samuel Figueiredo</cp:lastModifiedBy>
  <cp:revision>2</cp:revision>
  <dcterms:created xsi:type="dcterms:W3CDTF">2022-02-02T12:27:23Z</dcterms:created>
  <dcterms:modified xsi:type="dcterms:W3CDTF">2022-02-02T14:29:30Z</dcterms:modified>
</cp:coreProperties>
</file>